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6858000" cy="9906000" type="A4"/>
  <p:notesSz cx="9601200" cy="73152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41F19D"/>
    <a:srgbClr val="2B9FBA"/>
    <a:srgbClr val="BD341D"/>
    <a:srgbClr val="FF9933"/>
    <a:srgbClr val="FE401A"/>
    <a:srgbClr val="0000CC"/>
    <a:srgbClr val="D2DEEF"/>
    <a:srgbClr val="3333CC"/>
    <a:srgbClr val="3265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39" autoAdjust="0"/>
    <p:restoredTop sz="95256" autoAdjust="0"/>
  </p:normalViewPr>
  <p:slideViewPr>
    <p:cSldViewPr snapToGrid="0">
      <p:cViewPr varScale="1">
        <p:scale>
          <a:sx n="80" d="100"/>
          <a:sy n="80" d="100"/>
        </p:scale>
        <p:origin x="3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543818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E9F15-3FE5-4012-89E7-7D9F52144BB6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FCE24-5EEB-4942-BB9D-26119F1EFCA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2347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543818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10E31-FBDB-4810-B099-511085A9B462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3946525" y="914400"/>
            <a:ext cx="170815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960538" y="3520924"/>
            <a:ext cx="7680127" cy="287987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543818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F19FB-4AC0-4FD5-917B-F92797C5AFC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46301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6" indent="0" algn="ctr">
              <a:buNone/>
              <a:defRPr sz="1500"/>
            </a:lvl2pPr>
            <a:lvl3pPr marL="685772" indent="0" algn="ctr">
              <a:buNone/>
              <a:defRPr sz="1350"/>
            </a:lvl3pPr>
            <a:lvl4pPr marL="1028657" indent="0" algn="ctr">
              <a:buNone/>
              <a:defRPr sz="1200"/>
            </a:lvl4pPr>
            <a:lvl5pPr marL="1371543" indent="0" algn="ctr">
              <a:buNone/>
              <a:defRPr sz="1200"/>
            </a:lvl5pPr>
            <a:lvl6pPr marL="1714428" indent="0" algn="ctr">
              <a:buNone/>
              <a:defRPr sz="1200"/>
            </a:lvl6pPr>
            <a:lvl7pPr marL="2057314" indent="0" algn="ctr">
              <a:buNone/>
              <a:defRPr sz="1200"/>
            </a:lvl7pPr>
            <a:lvl8pPr marL="2400199" indent="0" algn="ctr">
              <a:buNone/>
              <a:defRPr sz="1200"/>
            </a:lvl8pPr>
            <a:lvl9pPr marL="2743085" indent="0" algn="ctr">
              <a:buNone/>
              <a:defRPr sz="12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74656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5063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60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044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7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47054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04433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03658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2669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3378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4278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86" indent="0">
              <a:buNone/>
              <a:defRPr sz="2100"/>
            </a:lvl2pPr>
            <a:lvl3pPr marL="685772" indent="0">
              <a:buNone/>
              <a:defRPr sz="1800"/>
            </a:lvl3pPr>
            <a:lvl4pPr marL="1028657" indent="0">
              <a:buNone/>
              <a:defRPr sz="1500"/>
            </a:lvl4pPr>
            <a:lvl5pPr marL="1371543" indent="0">
              <a:buNone/>
              <a:defRPr sz="1500"/>
            </a:lvl5pPr>
            <a:lvl6pPr marL="1714428" indent="0">
              <a:buNone/>
              <a:defRPr sz="1500"/>
            </a:lvl6pPr>
            <a:lvl7pPr marL="2057314" indent="0">
              <a:buNone/>
              <a:defRPr sz="1500"/>
            </a:lvl7pPr>
            <a:lvl8pPr marL="2400199" indent="0">
              <a:buNone/>
              <a:defRPr sz="1500"/>
            </a:lvl8pPr>
            <a:lvl9pPr marL="2743085" indent="0">
              <a:buNone/>
              <a:defRPr sz="15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6205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ED625-5DB7-499C-847C-C26F69B349AE}" type="datetimeFigureOut">
              <a:rPr lang="th-TH" smtClean="0"/>
              <a:t>25/02/66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920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72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7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4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0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85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2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99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44">
            <a:extLst>
              <a:ext uri="{FF2B5EF4-FFF2-40B4-BE49-F238E27FC236}">
                <a16:creationId xmlns:a16="http://schemas.microsoft.com/office/drawing/2014/main" id="{4477E73B-02DF-EF5A-0B83-8B12A86D8AD4}"/>
              </a:ext>
            </a:extLst>
          </p:cNvPr>
          <p:cNvSpPr/>
          <p:nvPr/>
        </p:nvSpPr>
        <p:spPr>
          <a:xfrm>
            <a:off x="0" y="0"/>
            <a:ext cx="6858000" cy="127115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63000">
                <a:srgbClr val="00B050"/>
              </a:gs>
              <a:gs pos="100000">
                <a:schemeClr val="bg1"/>
              </a:gs>
              <a:gs pos="100000">
                <a:srgbClr val="D2DEE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2000" b="1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open sans" panose="020B0606030504020204" pitchFamily="34" charset="0"/>
              <a:cs typeface="+mj-cs"/>
            </a:endParaRP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0E9FD6DC-C40C-C81C-1773-B2465099C2FB}"/>
              </a:ext>
            </a:extLst>
          </p:cNvPr>
          <p:cNvSpPr/>
          <p:nvPr/>
        </p:nvSpPr>
        <p:spPr>
          <a:xfrm>
            <a:off x="206318" y="694859"/>
            <a:ext cx="6445361" cy="369332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A49455-5617-60F2-29DA-0E2027FF2957}"/>
              </a:ext>
            </a:extLst>
          </p:cNvPr>
          <p:cNvSpPr txBox="1"/>
          <p:nvPr/>
        </p:nvSpPr>
        <p:spPr>
          <a:xfrm>
            <a:off x="456710" y="171639"/>
            <a:ext cx="5944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CNC Router Milling </a:t>
            </a:r>
            <a:r>
              <a:rPr lang="th-TH" dirty="0">
                <a:solidFill>
                  <a:schemeClr val="bg1"/>
                </a:solidFill>
                <a:latin typeface="Arial Black" panose="020B0A04020102020204" pitchFamily="34" charset="0"/>
              </a:rPr>
              <a:t>รุ่น </a:t>
            </a: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QL-1325</a:t>
            </a:r>
            <a:endParaRPr lang="th-TH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CB6BEB-F7E6-6D38-9E5C-ABADEF28F907}"/>
              </a:ext>
            </a:extLst>
          </p:cNvPr>
          <p:cNvSpPr txBox="1"/>
          <p:nvPr/>
        </p:nvSpPr>
        <p:spPr>
          <a:xfrm>
            <a:off x="168107" y="730365"/>
            <a:ext cx="63829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Arial Black" panose="020B0A04020102020204" pitchFamily="34" charset="0"/>
              </a:rPr>
              <a:t>   Various designs and Quality carvings.</a:t>
            </a:r>
            <a:endParaRPr lang="th-TH" sz="2200" dirty="0">
              <a:latin typeface="Arial Black" panose="020B0A04020102020204" pitchFamily="34" charset="0"/>
            </a:endParaRPr>
          </a:p>
        </p:txBody>
      </p:sp>
      <p:sp>
        <p:nvSpPr>
          <p:cNvPr id="9" name="สี่เหลี่ยมผืนผ้า 35">
            <a:extLst>
              <a:ext uri="{FF2B5EF4-FFF2-40B4-BE49-F238E27FC236}">
                <a16:creationId xmlns:a16="http://schemas.microsoft.com/office/drawing/2014/main" id="{6CAED34B-B34B-3C33-D221-2F98B6D0ABAE}"/>
              </a:ext>
            </a:extLst>
          </p:cNvPr>
          <p:cNvSpPr/>
          <p:nvPr/>
        </p:nvSpPr>
        <p:spPr>
          <a:xfrm>
            <a:off x="168107" y="8963481"/>
            <a:ext cx="6577707" cy="4571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กล่องข้อความ 38">
            <a:extLst>
              <a:ext uri="{FF2B5EF4-FFF2-40B4-BE49-F238E27FC236}">
                <a16:creationId xmlns:a16="http://schemas.microsoft.com/office/drawing/2014/main" id="{51B03823-3649-A139-7E45-0C76BB5A7DAA}"/>
              </a:ext>
            </a:extLst>
          </p:cNvPr>
          <p:cNvSpPr txBox="1"/>
          <p:nvPr/>
        </p:nvSpPr>
        <p:spPr>
          <a:xfrm>
            <a:off x="135702" y="9061634"/>
            <a:ext cx="246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Website: http://www.salecnc.net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Email: sales@salecnc.com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Tel. 02-312-0227, 0989974199</a:t>
            </a:r>
            <a:endParaRPr lang="th-TH" sz="1200" dirty="0">
              <a:latin typeface="Arial" panose="020B0604020202020204" pitchFamily="34" charset="0"/>
            </a:endParaRPr>
          </a:p>
        </p:txBody>
      </p:sp>
      <p:sp>
        <p:nvSpPr>
          <p:cNvPr id="11" name="กล่องข้อความ 41">
            <a:extLst>
              <a:ext uri="{FF2B5EF4-FFF2-40B4-BE49-F238E27FC236}">
                <a16:creationId xmlns:a16="http://schemas.microsoft.com/office/drawing/2014/main" id="{8B734B29-2478-E3EF-F5C9-7B94BF36D6BF}"/>
              </a:ext>
            </a:extLst>
          </p:cNvPr>
          <p:cNvSpPr txBox="1"/>
          <p:nvPr/>
        </p:nvSpPr>
        <p:spPr>
          <a:xfrm>
            <a:off x="401448" y="9629001"/>
            <a:ext cx="14624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+66-989974199</a:t>
            </a:r>
            <a:endParaRPr lang="th-TH" sz="1200" dirty="0">
              <a:latin typeface="Arial" panose="020B0604020202020204" pitchFamily="34" charset="0"/>
            </a:endParaRPr>
          </a:p>
        </p:txBody>
      </p:sp>
      <p:pic>
        <p:nvPicPr>
          <p:cNvPr id="12" name="Picture 2" descr="Privacy Pollcy - Hoonsmart">
            <a:extLst>
              <a:ext uri="{FF2B5EF4-FFF2-40B4-BE49-F238E27FC236}">
                <a16:creationId xmlns:a16="http://schemas.microsoft.com/office/drawing/2014/main" id="{2C6174AF-01C3-9DE5-1419-8AC8A03AB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44" y="9646517"/>
            <a:ext cx="184190" cy="184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รูปภาพ 36">
            <a:extLst>
              <a:ext uri="{FF2B5EF4-FFF2-40B4-BE49-F238E27FC236}">
                <a16:creationId xmlns:a16="http://schemas.microsoft.com/office/drawing/2014/main" id="{3EC0FEEE-F539-2F59-3197-C76AF4DCCC4C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98"/>
          <a:stretch/>
        </p:blipFill>
        <p:spPr>
          <a:xfrm>
            <a:off x="4196139" y="8987626"/>
            <a:ext cx="1549776" cy="397173"/>
          </a:xfrm>
          <a:prstGeom prst="rect">
            <a:avLst/>
          </a:prstGeom>
        </p:spPr>
      </p:pic>
      <p:sp>
        <p:nvSpPr>
          <p:cNvPr id="14" name="กล่องข้อความ 43">
            <a:extLst>
              <a:ext uri="{FF2B5EF4-FFF2-40B4-BE49-F238E27FC236}">
                <a16:creationId xmlns:a16="http://schemas.microsoft.com/office/drawing/2014/main" id="{362014A5-AFE6-CAA3-EFE0-89379A755CF4}"/>
              </a:ext>
            </a:extLst>
          </p:cNvPr>
          <p:cNvSpPr txBox="1"/>
          <p:nvPr/>
        </p:nvSpPr>
        <p:spPr>
          <a:xfrm>
            <a:off x="4123377" y="9250289"/>
            <a:ext cx="2660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Linear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Acutator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Ltd.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2/2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Bangna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Trad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(Km. 6)</a:t>
            </a:r>
          </a:p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Bangkaew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Bangna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Bangkok 10540</a:t>
            </a:r>
            <a:endParaRPr lang="th-TH" sz="1200" dirty="0">
              <a:latin typeface="Arial" panose="020B0604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2F99427-E587-5162-123A-D307BDBD4B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677" y="1512245"/>
            <a:ext cx="3483350" cy="286003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4B3C280-CDDA-D7CE-9FE3-ABEACB66D6A8}"/>
              </a:ext>
            </a:extLst>
          </p:cNvPr>
          <p:cNvSpPr txBox="1"/>
          <p:nvPr/>
        </p:nvSpPr>
        <p:spPr>
          <a:xfrm>
            <a:off x="0" y="1753105"/>
            <a:ext cx="49834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มีพื้นที่การทำงาน (กว้าง </a:t>
            </a:r>
            <a:r>
              <a:rPr lang="en-US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x </a:t>
            </a: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ยาว </a:t>
            </a:r>
            <a:r>
              <a:rPr lang="en-US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x </a:t>
            </a: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สูง) 130 </a:t>
            </a:r>
            <a:r>
              <a:rPr lang="en-US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x 250 x 20 </a:t>
            </a: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เซนติเมตร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มอเตอร์แกน (</a:t>
            </a:r>
            <a:r>
              <a:rPr lang="en-US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Spindle Motor) 3 </a:t>
            </a: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กิโลวัตต์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มีความแม่นยำของมอเตอร์ไดรฟ์แบบ </a:t>
            </a:r>
            <a:r>
              <a:rPr lang="en-US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Stepping Motor </a:t>
            </a: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หรือ </a:t>
            </a:r>
            <a:r>
              <a:rPr lang="en-US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Servo Motor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ขับเคลื่อนกลไกด้วยเกียร์ล้อ (</a:t>
            </a:r>
            <a:r>
              <a:rPr lang="en-US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Gear-wheel)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ความละเอียดในการทำงานที่ 12,000 มิลลิเมตร/นาที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สามารถแกะสลักได้สูงสุด 12,000 มิลลิเมตร/นาที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มีเครื่องมือที่แกะสลักได้สูงสุด 12.00 มิลลิเมตร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ควบคุมเครื่องด้วย </a:t>
            </a:r>
            <a:r>
              <a:rPr lang="en-US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G-code </a:t>
            </a: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และ </a:t>
            </a:r>
            <a:r>
              <a:rPr lang="en-US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M-code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มีความเร็วในการหมุนของแกนหมุน 24,000 รอบต่อนาที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ใช้แรงดันไฟฟ้า 1 หรือ 3 เฟส (380 โวลต์ / 220 โวลต์)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ขนาดตัวเครื่อง (กว้าง </a:t>
            </a:r>
            <a:r>
              <a:rPr lang="en-US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x </a:t>
            </a: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ยาว </a:t>
            </a:r>
            <a:r>
              <a:rPr lang="en-US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x </a:t>
            </a: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สูง) 330 </a:t>
            </a:r>
            <a:r>
              <a:rPr lang="en-US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x 200 x 180 </a:t>
            </a: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เซนติเมตร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1600" dirty="0">
                <a:latin typeface="AngsanaUPC" panose="02020603050405020304" pitchFamily="18" charset="-34"/>
                <a:cs typeface="AngsanaUPC" panose="02020603050405020304" pitchFamily="18" charset="-34"/>
              </a:rPr>
              <a:t>น้ำหนัก 1,240 กิโลกรัม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E7EBCE-F655-DB2A-645C-3880EAA6C6B1}"/>
              </a:ext>
            </a:extLst>
          </p:cNvPr>
          <p:cNvSpPr txBox="1"/>
          <p:nvPr/>
        </p:nvSpPr>
        <p:spPr>
          <a:xfrm>
            <a:off x="168107" y="1352995"/>
            <a:ext cx="4523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Specification </a:t>
            </a:r>
            <a:r>
              <a:rPr lang="th-TH" sz="2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สเปคของ </a:t>
            </a:r>
            <a:r>
              <a:rPr lang="en-US" sz="2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CNC Router Milling </a:t>
            </a:r>
            <a:r>
              <a:rPr lang="th-TH" sz="2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รุ่น </a:t>
            </a:r>
            <a:r>
              <a:rPr lang="en-US" sz="2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QL-1325</a:t>
            </a:r>
            <a:endParaRPr lang="th-TH" sz="2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C2BF28-E912-7789-5B04-1A6EB682C5AE}"/>
              </a:ext>
            </a:extLst>
          </p:cNvPr>
          <p:cNvSpPr txBox="1"/>
          <p:nvPr/>
        </p:nvSpPr>
        <p:spPr>
          <a:xfrm>
            <a:off x="3374650" y="4564716"/>
            <a:ext cx="34833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dirty="0">
                <a:cs typeface="+mj-cs"/>
              </a:rPr>
              <a:t>ซอฟต์แวร์ควบคุมสำหรับ </a:t>
            </a:r>
            <a:r>
              <a:rPr lang="en-US" sz="1400" dirty="0">
                <a:cs typeface="+mj-cs"/>
              </a:rPr>
              <a:t>CNC Router Milling QL-1325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1400" dirty="0">
                <a:cs typeface="+mj-cs"/>
              </a:rPr>
              <a:t>ซอฟต์แวร์ควบคุมที่หลากหลาย ไม่ว่าจะเป็น </a:t>
            </a:r>
            <a:r>
              <a:rPr lang="en-US" sz="1400" dirty="0">
                <a:cs typeface="+mj-cs"/>
              </a:rPr>
              <a:t>NC Studio, Mach3 </a:t>
            </a:r>
            <a:r>
              <a:rPr lang="th-TH" sz="1400" dirty="0">
                <a:cs typeface="+mj-cs"/>
              </a:rPr>
              <a:t>และ </a:t>
            </a:r>
            <a:r>
              <a:rPr lang="en-US" sz="1400" dirty="0">
                <a:cs typeface="+mj-cs"/>
              </a:rPr>
              <a:t>CAD/CAM </a:t>
            </a:r>
            <a:r>
              <a:rPr lang="th-TH" sz="1400" dirty="0">
                <a:cs typeface="+mj-cs"/>
              </a:rPr>
              <a:t>อื่นๆ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1400" dirty="0">
                <a:cs typeface="+mj-cs"/>
              </a:rPr>
              <a:t> มีโปรแกรมควบคุมการเจาะรูตามรูปสี่เหลี่ยม และวงกลม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1400" dirty="0">
                <a:cs typeface="+mj-cs"/>
              </a:rPr>
              <a:t> มีโปรแกรมควบคุมการเดินและจดจำไปทีละจุดได้ (</a:t>
            </a:r>
            <a:r>
              <a:rPr lang="en-US" sz="1400" dirty="0">
                <a:cs typeface="+mj-cs"/>
              </a:rPr>
              <a:t>Teaching Mode)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cs typeface="+mj-cs"/>
              </a:rPr>
              <a:t> </a:t>
            </a:r>
            <a:r>
              <a:rPr lang="th-TH" sz="1400" dirty="0">
                <a:cs typeface="+mj-cs"/>
              </a:rPr>
              <a:t>สามารถคำนวณความเร็วของวัสดุ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83BA4A0F-208C-CA9E-2D96-29927ED451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06" y="5824637"/>
            <a:ext cx="3191483" cy="304118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F515D60-EA5F-DA25-5E95-D88FC16D84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078" y="6222302"/>
            <a:ext cx="3108494" cy="269234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50FAAE9-0B43-17D2-370B-607E74D6AF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73" y="4759066"/>
            <a:ext cx="3155403" cy="100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906443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3121</TotalTime>
  <Words>238</Words>
  <Application>Microsoft Office PowerPoint</Application>
  <PresentationFormat>A4 Paper (210x297 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Angsana New</vt:lpstr>
      <vt:lpstr>AngsanaUPC</vt:lpstr>
      <vt:lpstr>Arial</vt:lpstr>
      <vt:lpstr>Arial Black</vt:lpstr>
      <vt:lpstr>Calibri</vt:lpstr>
      <vt:lpstr>Calibri Light</vt:lpstr>
      <vt:lpstr>open sans</vt:lpstr>
      <vt:lpstr>ธีมของ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bewty</dc:creator>
  <cp:lastModifiedBy>Admin</cp:lastModifiedBy>
  <cp:revision>154</cp:revision>
  <cp:lastPrinted>2020-07-13T03:50:36Z</cp:lastPrinted>
  <dcterms:created xsi:type="dcterms:W3CDTF">2020-06-09T09:33:40Z</dcterms:created>
  <dcterms:modified xsi:type="dcterms:W3CDTF">2023-02-25T08:40:05Z</dcterms:modified>
</cp:coreProperties>
</file>